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332" r:id="rId7"/>
    <p:sldId id="422" r:id="rId8"/>
    <p:sldId id="423" r:id="rId9"/>
    <p:sldId id="424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9" r:id="rId23"/>
    <p:sldId id="438" r:id="rId24"/>
    <p:sldId id="440" r:id="rId25"/>
    <p:sldId id="441" r:id="rId26"/>
    <p:sldId id="442" r:id="rId27"/>
    <p:sldId id="443" r:id="rId28"/>
    <p:sldId id="305" r:id="rId29"/>
    <p:sldId id="444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2" r:id="rId46"/>
    <p:sldId id="472" r:id="rId47"/>
    <p:sldId id="475" r:id="rId48"/>
    <p:sldId id="463" r:id="rId49"/>
    <p:sldId id="464" r:id="rId50"/>
    <p:sldId id="473" r:id="rId51"/>
    <p:sldId id="465" r:id="rId52"/>
    <p:sldId id="466" r:id="rId53"/>
    <p:sldId id="476" r:id="rId54"/>
    <p:sldId id="477" r:id="rId55"/>
    <p:sldId id="478" r:id="rId56"/>
    <p:sldId id="479" r:id="rId57"/>
    <p:sldId id="481" r:id="rId58"/>
    <p:sldId id="482" r:id="rId59"/>
    <p:sldId id="483" r:id="rId60"/>
    <p:sldId id="484" r:id="rId61"/>
    <p:sldId id="485" r:id="rId62"/>
    <p:sldId id="486" r:id="rId63"/>
    <p:sldId id="488" r:id="rId64"/>
    <p:sldId id="487" r:id="rId65"/>
    <p:sldId id="490" r:id="rId66"/>
    <p:sldId id="489" r:id="rId67"/>
    <p:sldId id="491" r:id="rId68"/>
    <p:sldId id="492" r:id="rId69"/>
    <p:sldId id="493" r:id="rId70"/>
    <p:sldId id="494" r:id="rId71"/>
    <p:sldId id="495" r:id="rId72"/>
    <p:sldId id="496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508" r:id="rId84"/>
    <p:sldId id="509" r:id="rId85"/>
    <p:sldId id="510" r:id="rId86"/>
    <p:sldId id="511" r:id="rId87"/>
    <p:sldId id="512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64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71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6/11/relationships/changesInfo" Target="changesInfos/changesInfo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19/07/2023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Pop(void)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0015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125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5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0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38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54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999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334584-E0B5-3171-13CA-6678C300030D}"/>
              </a:ext>
            </a:extLst>
          </p:cNvPr>
          <p:cNvCxnSpPr>
            <a:cxnSpLocks/>
          </p:cNvCxnSpPr>
          <p:nvPr/>
        </p:nvCxnSpPr>
        <p:spPr>
          <a:xfrm flipH="1" flipV="1">
            <a:off x="10424162" y="2651760"/>
            <a:ext cx="714101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95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334584-E0B5-3171-13CA-6678C300030D}"/>
              </a:ext>
            </a:extLst>
          </p:cNvPr>
          <p:cNvCxnSpPr>
            <a:cxnSpLocks/>
          </p:cNvCxnSpPr>
          <p:nvPr/>
        </p:nvCxnSpPr>
        <p:spPr>
          <a:xfrm flipH="1" flipV="1">
            <a:off x="10424162" y="2651760"/>
            <a:ext cx="714101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95BA70-13BB-A17C-0385-EB5F3A192C19}"/>
              </a:ext>
            </a:extLst>
          </p:cNvPr>
          <p:cNvCxnSpPr>
            <a:cxnSpLocks/>
          </p:cNvCxnSpPr>
          <p:nvPr/>
        </p:nvCxnSpPr>
        <p:spPr>
          <a:xfrm flipH="1" flipV="1">
            <a:off x="9612448" y="1354026"/>
            <a:ext cx="822150" cy="12678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8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Cree un árbol binario y llénelo con la secuencia de números: </a:t>
            </a:r>
            <a:r>
              <a:rPr lang="es-MX" sz="2800" dirty="0"/>
              <a:t>5, 8, 7, 9, 1, 6, 2, 5, 6</a:t>
            </a:r>
            <a:r>
              <a:rPr lang="es-MX" dirty="0"/>
              <a:t>.</a:t>
            </a:r>
          </a:p>
          <a:p>
            <a:pPr marL="514350" indent="-514350"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in-order</a:t>
            </a:r>
            <a:r>
              <a:rPr lang="es-MX" dirty="0"/>
              <a:t>’.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pre-order</a:t>
            </a:r>
            <a:r>
              <a:rPr lang="es-MX" dirty="0"/>
              <a:t>’.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post-order</a:t>
            </a:r>
            <a:r>
              <a:rPr lang="es-MX" dirty="0"/>
              <a:t>’.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668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741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9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5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673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525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8806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Dequeue()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259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272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4526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Estructuras de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1733"/>
            <a:ext cx="9144000" cy="2873903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Pilas y colas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Colas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doblemente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Arboles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Hash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665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8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12BE6-26F4-3014-2B0D-FAA9BE5CF6A6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12D3-9861-0A26-AD93-90825407E3E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74B76-A9F8-4C1A-D353-B3133FCEA7F1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07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7D458-E069-0F8A-57E5-62726BFD9208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352D-B00B-4A15-770C-8BEE9C215E17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2FA88-767D-5C43-F055-565E94E71D3C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4328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  <a:p>
            <a:pPr lvl="1"/>
            <a:r>
              <a:rPr lang="es-MX" sz="2000" dirty="0"/>
              <a:t>Implementación de una calculadora utilizando notación infija.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022F-A8CC-B9CD-1222-9BC02EC0F220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28C5-7CF3-3CFC-0061-4633558FCC1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83208-3EF7-1457-CA7D-CB8490FE3A2A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547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/>
              <a:t>Implemente las funciones necesarias según se especifica, el universo de valores a utilizar son números del 0 al 9 y los operadores ‘+’ y ‘-’.</a:t>
            </a:r>
          </a:p>
          <a:p>
            <a:pPr marL="0" indent="0">
              <a:buNone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Implemente, mediante arreglos o memoria dinámica, las funciones para implementar pilas y colas. [60%].</a:t>
            </a:r>
          </a:p>
          <a:p>
            <a:pPr marL="514350" indent="-514350">
              <a:buAutoNum type="arabicParenR"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calculadora utilizando la notación prefija [+40%].</a:t>
            </a:r>
          </a:p>
        </p:txBody>
      </p:sp>
    </p:spTree>
    <p:extLst>
      <p:ext uri="{BB962C8B-B14F-4D97-AF65-F5344CB8AC3E}">
        <p14:creationId xmlns:p14="http://schemas.microsoft.com/office/powerpoint/2010/main" val="560810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400" dirty="0"/>
              <a:t>Estructuras para almacenar y recuperar información.</a:t>
            </a:r>
          </a:p>
          <a:p>
            <a:r>
              <a:rPr lang="es-MX" sz="2400" dirty="0"/>
              <a:t>Permiten recorrer la información en:</a:t>
            </a:r>
          </a:p>
          <a:p>
            <a:pPr lvl="1"/>
            <a:r>
              <a:rPr lang="es-MX" sz="1800" dirty="0"/>
              <a:t>Un sentido – Simplemente enlazadas.</a:t>
            </a:r>
          </a:p>
          <a:p>
            <a:pPr lvl="1"/>
            <a:r>
              <a:rPr lang="es-MX" sz="1800" dirty="0"/>
              <a:t>Dos sentidos – Doblemente enlazadas.</a:t>
            </a:r>
          </a:p>
          <a:p>
            <a:r>
              <a:rPr lang="es-MX" sz="2200" dirty="0"/>
              <a:t>Implementadas mediante estructuras y memoria dinámica (usualmente).</a:t>
            </a:r>
          </a:p>
          <a:p>
            <a:r>
              <a:rPr lang="es-MX" sz="2200" dirty="0"/>
              <a:t>Es posible insertar elementos:</a:t>
            </a:r>
          </a:p>
          <a:p>
            <a:pPr lvl="1"/>
            <a:r>
              <a:rPr lang="es-MX" sz="1800" dirty="0"/>
              <a:t>Al inicio de la lista.</a:t>
            </a:r>
          </a:p>
          <a:p>
            <a:pPr lvl="1"/>
            <a:r>
              <a:rPr lang="es-MX" sz="1800" dirty="0"/>
              <a:t>En medio de la lista.</a:t>
            </a:r>
          </a:p>
          <a:p>
            <a:pPr lvl="1"/>
            <a:r>
              <a:rPr lang="es-MX" sz="1800" dirty="0"/>
              <a:t>Al final de la lista.</a:t>
            </a:r>
          </a:p>
          <a:p>
            <a:r>
              <a:rPr lang="es-MX" sz="2200" dirty="0"/>
              <a:t>Se pueden eliminar elementos en medio de la lista.</a:t>
            </a:r>
          </a:p>
        </p:txBody>
      </p:sp>
    </p:spTree>
    <p:extLst>
      <p:ext uri="{BB962C8B-B14F-4D97-AF65-F5344CB8AC3E}">
        <p14:creationId xmlns:p14="http://schemas.microsoft.com/office/powerpoint/2010/main" val="245773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sencilla.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E5E18-B57E-D160-D800-77E577C84BD5}"/>
              </a:ext>
            </a:extLst>
          </p:cNvPr>
          <p:cNvGrpSpPr/>
          <p:nvPr/>
        </p:nvGrpSpPr>
        <p:grpSpPr>
          <a:xfrm>
            <a:off x="860116" y="3055680"/>
            <a:ext cx="10471768" cy="1227183"/>
            <a:chOff x="860116" y="2814605"/>
            <a:chExt cx="10471768" cy="12271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0A6E1C-B119-F2F5-8A9D-5886AA6E4911}"/>
                </a:ext>
              </a:extLst>
            </p:cNvPr>
            <p:cNvGrpSpPr/>
            <p:nvPr/>
          </p:nvGrpSpPr>
          <p:grpSpPr>
            <a:xfrm>
              <a:off x="2003368" y="3117939"/>
              <a:ext cx="1524000" cy="622122"/>
              <a:chOff x="1813560" y="2684958"/>
              <a:chExt cx="1524000" cy="62212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85DD135-DA81-2570-63EC-AAC5E9CD5F8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D0A72CB-FCF1-2E00-21EE-F46DEAAD748E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007092-484C-AAAF-0F06-7B00ADCA71D2}"/>
                </a:ext>
              </a:extLst>
            </p:cNvPr>
            <p:cNvGrpSpPr/>
            <p:nvPr/>
          </p:nvGrpSpPr>
          <p:grpSpPr>
            <a:xfrm>
              <a:off x="3961708" y="3117939"/>
              <a:ext cx="1524000" cy="622122"/>
              <a:chOff x="1813560" y="2684958"/>
              <a:chExt cx="1524000" cy="6221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CE10808-256B-3E89-40A9-88A45D560B3B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88D9E3-90A7-5460-6567-A9EEDF361060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B3F95-2838-A1B0-1BA4-4A188576B0FC}"/>
                </a:ext>
              </a:extLst>
            </p:cNvPr>
            <p:cNvGrpSpPr/>
            <p:nvPr/>
          </p:nvGrpSpPr>
          <p:grpSpPr>
            <a:xfrm>
              <a:off x="5920048" y="2814605"/>
              <a:ext cx="2369820" cy="1227183"/>
              <a:chOff x="1813560" y="2684957"/>
              <a:chExt cx="1524000" cy="62212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105412-DA58-0785-2C4C-74290450B3AD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403B80-76B6-7281-1BF8-3D634EC555AF}"/>
                  </a:ext>
                </a:extLst>
              </p:cNvPr>
              <p:cNvSpPr/>
              <p:nvPr/>
            </p:nvSpPr>
            <p:spPr>
              <a:xfrm>
                <a:off x="2857500" y="2684957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A07251-65E1-EAF2-F6ED-DDA7D9B823F9}"/>
                </a:ext>
              </a:extLst>
            </p:cNvPr>
            <p:cNvCxnSpPr/>
            <p:nvPr/>
          </p:nvCxnSpPr>
          <p:spPr>
            <a:xfrm>
              <a:off x="5245678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5C4136-7720-E52D-2013-7A711F80588F}"/>
                </a:ext>
              </a:extLst>
            </p:cNvPr>
            <p:cNvGrpSpPr/>
            <p:nvPr/>
          </p:nvGrpSpPr>
          <p:grpSpPr>
            <a:xfrm>
              <a:off x="8661826" y="3106533"/>
              <a:ext cx="1524000" cy="627178"/>
              <a:chOff x="1813560" y="2679902"/>
              <a:chExt cx="1524000" cy="62717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248339D-AFAD-850D-BEEF-7E1C4AD6D01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631D32-2FD9-D226-87CE-6A6A162A4C62}"/>
                  </a:ext>
                </a:extLst>
              </p:cNvPr>
              <p:cNvSpPr/>
              <p:nvPr/>
            </p:nvSpPr>
            <p:spPr>
              <a:xfrm>
                <a:off x="2857500" y="2679902"/>
                <a:ext cx="480060" cy="62717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FD1953-9DE6-6FB2-6B16-43C6BF0B76ED}"/>
                </a:ext>
              </a:extLst>
            </p:cNvPr>
            <p:cNvCxnSpPr/>
            <p:nvPr/>
          </p:nvCxnSpPr>
          <p:spPr>
            <a:xfrm>
              <a:off x="8019358" y="3434703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A1D17F-AF86-4BBF-A917-CCF04F9DF9CD}"/>
                </a:ext>
              </a:extLst>
            </p:cNvPr>
            <p:cNvGrpSpPr/>
            <p:nvPr/>
          </p:nvGrpSpPr>
          <p:grpSpPr>
            <a:xfrm>
              <a:off x="860116" y="3105886"/>
              <a:ext cx="1154430" cy="622122"/>
              <a:chOff x="801104" y="3111589"/>
              <a:chExt cx="1154430" cy="62212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0CA52-8831-6A28-5933-0CECF170763A}"/>
                  </a:ext>
                </a:extLst>
              </p:cNvPr>
              <p:cNvSpPr/>
              <p:nvPr/>
            </p:nvSpPr>
            <p:spPr>
              <a:xfrm>
                <a:off x="801104" y="3111589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H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9DA0F37-BBAD-9BB6-A0A0-F5C7F43D2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1164" y="3416947"/>
                <a:ext cx="674370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F181D0-82B3-D66E-AEB2-DB0AAFA6C7AF}"/>
                </a:ext>
              </a:extLst>
            </p:cNvPr>
            <p:cNvGrpSpPr/>
            <p:nvPr/>
          </p:nvGrpSpPr>
          <p:grpSpPr>
            <a:xfrm>
              <a:off x="10141351" y="3100183"/>
              <a:ext cx="1190533" cy="622122"/>
              <a:chOff x="1121233" y="1839580"/>
              <a:chExt cx="1190533" cy="62212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DE71EF1-9367-05B6-4E8F-D8D5B829E033}"/>
                  </a:ext>
                </a:extLst>
              </p:cNvPr>
              <p:cNvSpPr/>
              <p:nvPr/>
            </p:nvSpPr>
            <p:spPr>
              <a:xfrm>
                <a:off x="1831706" y="1839580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T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4B3D17-C1E6-7A8B-DD3F-3BE08452FEC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1121233" y="2150641"/>
                <a:ext cx="710473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1CA8D4-D5FD-A0DE-44D9-C6C9077920A2}"/>
                </a:ext>
              </a:extLst>
            </p:cNvPr>
            <p:cNvCxnSpPr/>
            <p:nvPr/>
          </p:nvCxnSpPr>
          <p:spPr>
            <a:xfrm>
              <a:off x="3297730" y="3429000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2119746" y="4694604"/>
            <a:ext cx="1737360" cy="839637"/>
          </a:xfrm>
          <a:prstGeom prst="wedgeRectCallout">
            <a:avLst>
              <a:gd name="adj1" fmla="val 198977"/>
              <a:gd name="adj2" fmla="val -1636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9236420" y="4694604"/>
            <a:ext cx="2095464" cy="874391"/>
          </a:xfrm>
          <a:prstGeom prst="wedgeRectCallout">
            <a:avLst>
              <a:gd name="adj1" fmla="val -109760"/>
              <a:gd name="adj2" fmla="val -1261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3A8B0F-D617-8BBB-52EE-8C75C48D0F2C}"/>
              </a:ext>
            </a:extLst>
          </p:cNvPr>
          <p:cNvSpPr/>
          <p:nvPr/>
        </p:nvSpPr>
        <p:spPr>
          <a:xfrm>
            <a:off x="838200" y="2286524"/>
            <a:ext cx="10493684" cy="688993"/>
          </a:xfrm>
          <a:prstGeom prst="rightArrow">
            <a:avLst>
              <a:gd name="adj1" fmla="val 5241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Solo un sentido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579743-456A-A41A-A5E6-60083F3B53AF}"/>
              </a:ext>
            </a:extLst>
          </p:cNvPr>
          <p:cNvGrpSpPr/>
          <p:nvPr/>
        </p:nvGrpSpPr>
        <p:grpSpPr>
          <a:xfrm>
            <a:off x="9660721" y="3762713"/>
            <a:ext cx="562728" cy="794430"/>
            <a:chOff x="9658990" y="3429000"/>
            <a:chExt cx="562728" cy="79443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D84AF8-35E8-FB55-C1DA-6761A8830037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C45B7C5E-F68B-323C-6465-44C173AE36AB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3874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B3F95-2838-A1B0-1BA4-4A188576B0FC}"/>
              </a:ext>
            </a:extLst>
          </p:cNvPr>
          <p:cNvGrpSpPr/>
          <p:nvPr/>
        </p:nvGrpSpPr>
        <p:grpSpPr>
          <a:xfrm>
            <a:off x="5920048" y="3055680"/>
            <a:ext cx="2369820" cy="1227183"/>
            <a:chOff x="1813560" y="2684957"/>
            <a:chExt cx="1524000" cy="62212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105412-DA58-0785-2C4C-74290450B3AD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403B80-76B6-7281-1BF8-3D634EC555AF}"/>
                </a:ext>
              </a:extLst>
            </p:cNvPr>
            <p:cNvSpPr/>
            <p:nvPr/>
          </p:nvSpPr>
          <p:spPr>
            <a:xfrm>
              <a:off x="2857500" y="2684957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9828AA-F8CC-236E-7DB6-47527FD3CCD9}"/>
              </a:ext>
            </a:extLst>
          </p:cNvPr>
          <p:cNvGrpSpPr/>
          <p:nvPr/>
        </p:nvGrpSpPr>
        <p:grpSpPr>
          <a:xfrm>
            <a:off x="3967047" y="3357925"/>
            <a:ext cx="1524000" cy="627825"/>
            <a:chOff x="1813560" y="2684958"/>
            <a:chExt cx="1524000" cy="6278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B860C6-AA37-69D9-9C43-B53134D2F53B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18D8D5-CCB2-9247-28F0-E061C238191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BAE776-B97E-9733-0DF5-BBD57063639C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07FBB-EFA6-00F0-98AA-6F2797702462}"/>
              </a:ext>
            </a:extLst>
          </p:cNvPr>
          <p:cNvGrpSpPr/>
          <p:nvPr/>
        </p:nvGrpSpPr>
        <p:grpSpPr>
          <a:xfrm>
            <a:off x="8661826" y="3357925"/>
            <a:ext cx="1524000" cy="627825"/>
            <a:chOff x="1813560" y="2684958"/>
            <a:chExt cx="1524000" cy="6278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D35BD4-6B83-4236-BCB3-EAFC05C81417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D3FE6-52CF-0790-FC4D-9B8CD752AB8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CF65E1-68C9-0690-66BC-776A48E9F51A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AEB2736-4605-C604-03D5-0A723D1AE939}"/>
              </a:ext>
            </a:extLst>
          </p:cNvPr>
          <p:cNvSpPr/>
          <p:nvPr/>
        </p:nvSpPr>
        <p:spPr>
          <a:xfrm>
            <a:off x="838200" y="2286522"/>
            <a:ext cx="10493684" cy="6889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Doble sentido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doblemente enlazada.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A6E1C-B119-F2F5-8A9D-5886AA6E4911}"/>
              </a:ext>
            </a:extLst>
          </p:cNvPr>
          <p:cNvGrpSpPr/>
          <p:nvPr/>
        </p:nvGrpSpPr>
        <p:grpSpPr>
          <a:xfrm>
            <a:off x="2003368" y="3359014"/>
            <a:ext cx="1524000" cy="627825"/>
            <a:chOff x="1813560" y="2684958"/>
            <a:chExt cx="1524000" cy="6278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5DD135-DA81-2570-63EC-AAC5E9CD5F8E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0A72CB-FCF1-2E00-21EE-F46DEAAD748E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2223D2-0D4B-9F34-51BD-C059B6235CC6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A07251-65E1-EAF2-F6ED-DDA7D9B823F9}"/>
              </a:ext>
            </a:extLst>
          </p:cNvPr>
          <p:cNvCxnSpPr/>
          <p:nvPr/>
        </p:nvCxnSpPr>
        <p:spPr>
          <a:xfrm>
            <a:off x="5245678" y="3500075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FD1953-9DE6-6FB2-6B16-43C6BF0B76ED}"/>
              </a:ext>
            </a:extLst>
          </p:cNvPr>
          <p:cNvCxnSpPr/>
          <p:nvPr/>
        </p:nvCxnSpPr>
        <p:spPr>
          <a:xfrm>
            <a:off x="8019358" y="351783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A1D17F-AF86-4BBF-A917-CCF04F9DF9CD}"/>
              </a:ext>
            </a:extLst>
          </p:cNvPr>
          <p:cNvGrpSpPr/>
          <p:nvPr/>
        </p:nvGrpSpPr>
        <p:grpSpPr>
          <a:xfrm>
            <a:off x="860116" y="3346961"/>
            <a:ext cx="1154430" cy="622122"/>
            <a:chOff x="801104" y="3111589"/>
            <a:chExt cx="1154430" cy="6221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F0CA52-8831-6A28-5933-0CECF170763A}"/>
                </a:ext>
              </a:extLst>
            </p:cNvPr>
            <p:cNvSpPr/>
            <p:nvPr/>
          </p:nvSpPr>
          <p:spPr>
            <a:xfrm>
              <a:off x="801104" y="3111589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solidFill>
                    <a:schemeClr val="tx1"/>
                  </a:solidFill>
                </a:rPr>
                <a:t>H</a:t>
              </a:r>
              <a:endParaRPr lang="es-MX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DA0F37-BBAD-9BB6-A0A0-F5C7F43D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64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DE71EF1-9367-05B6-4E8F-D8D5B829E033}"/>
              </a:ext>
            </a:extLst>
          </p:cNvPr>
          <p:cNvSpPr/>
          <p:nvPr/>
        </p:nvSpPr>
        <p:spPr>
          <a:xfrm>
            <a:off x="10851824" y="3341258"/>
            <a:ext cx="480060" cy="62212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T</a:t>
            </a:r>
            <a:endParaRPr lang="es-MX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B3D17-C1E6-7A8B-DD3F-3BE08452FEC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0141351" y="3652319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1CA8D4-D5FD-A0DE-44D9-C6C9077920A2}"/>
              </a:ext>
            </a:extLst>
          </p:cNvPr>
          <p:cNvCxnSpPr/>
          <p:nvPr/>
        </p:nvCxnSpPr>
        <p:spPr>
          <a:xfrm>
            <a:off x="3297730" y="351212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8746339" y="4745461"/>
            <a:ext cx="2095464" cy="874391"/>
          </a:xfrm>
          <a:prstGeom prst="wedgeRectCallout">
            <a:avLst>
              <a:gd name="adj1" fmla="val -85579"/>
              <a:gd name="adj2" fmla="val -122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194EFD-13C3-4A13-F310-FDCEBD25699A}"/>
              </a:ext>
            </a:extLst>
          </p:cNvPr>
          <p:cNvGrpSpPr/>
          <p:nvPr/>
        </p:nvGrpSpPr>
        <p:grpSpPr>
          <a:xfrm>
            <a:off x="1942616" y="3820351"/>
            <a:ext cx="562728" cy="794430"/>
            <a:chOff x="9658990" y="3429000"/>
            <a:chExt cx="562728" cy="79443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C2397A-EA19-EADC-01C0-EF488E1C834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231F9-42F8-9053-4926-A7E7557D2BF7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2CC701-AF00-47E9-A96A-3600D3F99B3B}"/>
              </a:ext>
            </a:extLst>
          </p:cNvPr>
          <p:cNvCxnSpPr>
            <a:cxnSpLocks/>
          </p:cNvCxnSpPr>
          <p:nvPr/>
        </p:nvCxnSpPr>
        <p:spPr>
          <a:xfrm flipH="1">
            <a:off x="3530305" y="382035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3606546-B53C-CCD2-5C5E-E6C548DA8A1D}"/>
              </a:ext>
            </a:extLst>
          </p:cNvPr>
          <p:cNvSpPr/>
          <p:nvPr/>
        </p:nvSpPr>
        <p:spPr>
          <a:xfrm>
            <a:off x="5916933" y="3058773"/>
            <a:ext cx="746493" cy="12271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672B68-180B-99BB-98DE-E582987F474E}"/>
              </a:ext>
            </a:extLst>
          </p:cNvPr>
          <p:cNvCxnSpPr>
            <a:cxnSpLocks/>
          </p:cNvCxnSpPr>
          <p:nvPr/>
        </p:nvCxnSpPr>
        <p:spPr>
          <a:xfrm flipH="1">
            <a:off x="5491047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9ECFB8-2979-D639-F0CB-0C56E6158739}"/>
              </a:ext>
            </a:extLst>
          </p:cNvPr>
          <p:cNvCxnSpPr>
            <a:cxnSpLocks/>
          </p:cNvCxnSpPr>
          <p:nvPr/>
        </p:nvCxnSpPr>
        <p:spPr>
          <a:xfrm flipH="1">
            <a:off x="8248880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802C7B-9059-1C6F-7531-FBE025726041}"/>
              </a:ext>
            </a:extLst>
          </p:cNvPr>
          <p:cNvGrpSpPr/>
          <p:nvPr/>
        </p:nvGrpSpPr>
        <p:grpSpPr>
          <a:xfrm>
            <a:off x="9664432" y="3801928"/>
            <a:ext cx="562728" cy="794430"/>
            <a:chOff x="9658990" y="3429000"/>
            <a:chExt cx="562728" cy="79443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51E6F1-FBBA-99AC-ED58-F3EB53765EE6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702C934-4069-29CF-94B4-9AF2AE292C7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6414611" y="4780215"/>
            <a:ext cx="1737360" cy="839637"/>
          </a:xfrm>
          <a:prstGeom prst="wedgeRectCallout">
            <a:avLst>
              <a:gd name="adj1" fmla="val -8867"/>
              <a:gd name="adj2" fmla="val -1767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0E25F7AA-502D-A9BA-EABE-1016EE529959}"/>
              </a:ext>
            </a:extLst>
          </p:cNvPr>
          <p:cNvSpPr/>
          <p:nvPr/>
        </p:nvSpPr>
        <p:spPr>
          <a:xfrm>
            <a:off x="4082883" y="4827492"/>
            <a:ext cx="1737360" cy="839637"/>
          </a:xfrm>
          <a:prstGeom prst="wedgeRectCallout">
            <a:avLst>
              <a:gd name="adj1" fmla="val 72595"/>
              <a:gd name="adj2" fmla="val -1407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nodo anterior</a:t>
            </a:r>
          </a:p>
        </p:txBody>
      </p:sp>
    </p:spTree>
    <p:extLst>
      <p:ext uri="{BB962C8B-B14F-4D97-AF65-F5344CB8AC3E}">
        <p14:creationId xmlns:p14="http://schemas.microsoft.com/office/powerpoint/2010/main" val="112733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7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70080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contine la parte útil de la lista, los datos.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 flipV="1">
            <a:off x="7810257" y="1025060"/>
            <a:ext cx="908576" cy="984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68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next</a:t>
            </a:r>
            <a:r>
              <a:rPr lang="es-MX" sz="2400" dirty="0"/>
              <a:t>’ es el apuntador al siguiente elemento en la lista.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next</a:t>
            </a:r>
            <a:r>
              <a:rPr lang="es-MX" sz="2400" dirty="0"/>
              <a:t>’ es nulo, el nodo es el ultimo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8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La cabeza (‘H’) y la cola (‘T’) son dos apuntadores que señala el primer y último elementos de la lista.</a:t>
            </a:r>
          </a:p>
          <a:p>
            <a:pPr marL="0" indent="0">
              <a:buNone/>
            </a:pPr>
            <a:r>
              <a:rPr lang="es-MX" sz="2400" dirty="0"/>
              <a:t>‘T’ se utiliza para rápidamente encontrar el ultimo nodo, para agregar un nuevo elemento.</a:t>
            </a:r>
          </a:p>
          <a:p>
            <a:pPr marL="0" indent="0">
              <a:buNone/>
            </a:pPr>
            <a:r>
              <a:rPr lang="es-MX" sz="2400" dirty="0"/>
              <a:t>‘H’ indica cual es el nodo donde comenzar a recorrer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2107466" cy="1103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7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02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prev</a:t>
            </a:r>
            <a:r>
              <a:rPr lang="es-MX" sz="2400" dirty="0"/>
              <a:t>’  es el apuntador al elemento anterior en la lista, ‘</a:t>
            </a:r>
            <a:r>
              <a:rPr lang="es-MX" sz="2400" dirty="0" err="1"/>
              <a:t>next</a:t>
            </a:r>
            <a:r>
              <a:rPr lang="es-MX" sz="2400" dirty="0"/>
              <a:t>’ al siguiente.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prev</a:t>
            </a:r>
            <a:r>
              <a:rPr lang="es-MX" sz="2400" dirty="0"/>
              <a:t>’ o ‘</a:t>
            </a:r>
            <a:r>
              <a:rPr lang="es-MX" sz="2400" dirty="0" err="1"/>
              <a:t>next</a:t>
            </a:r>
            <a:r>
              <a:rPr lang="es-MX" sz="2400" dirty="0"/>
              <a:t>’ son nulos estamos en el primer o ultimo nodos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6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sencilla, agregue 5 valores e imprima la lista. [</a:t>
            </a:r>
            <a:r>
              <a:rPr lang="es-MX"/>
              <a:t>50%].</a:t>
            </a: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agregue 5 valores e imprímala en ambas direcciones [50%].</a:t>
            </a:r>
          </a:p>
        </p:txBody>
      </p:sp>
    </p:spTree>
    <p:extLst>
      <p:ext uri="{BB962C8B-B14F-4D97-AF65-F5344CB8AC3E}">
        <p14:creationId xmlns:p14="http://schemas.microsoft.com/office/powerpoint/2010/main" val="1629150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genere ‘n’ numero de valores aleatorios, inserte los valores en la liste en orden ascendente, despliegue la lista [100%].</a:t>
            </a:r>
          </a:p>
        </p:txBody>
      </p:sp>
    </p:spTree>
    <p:extLst>
      <p:ext uri="{BB962C8B-B14F-4D97-AF65-F5344CB8AC3E}">
        <p14:creationId xmlns:p14="http://schemas.microsoft.com/office/powerpoint/2010/main" val="134120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65262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  <p:bldP spid="10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pPr lvl="1"/>
            <a:r>
              <a:rPr lang="es-MX" sz="1600" dirty="0"/>
              <a:t>Hijos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865326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pPr lvl="1"/>
            <a:r>
              <a:rPr lang="es-MX" sz="1600" dirty="0"/>
              <a:t>Hijos</a:t>
            </a:r>
          </a:p>
          <a:p>
            <a:pPr lvl="1"/>
            <a:r>
              <a:rPr lang="es-MX" sz="1600" dirty="0"/>
              <a:t>Padre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  <p:bldP spid="10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CF91C86-BC6D-F341-9B03-40DD7C0E5A32}"/>
              </a:ext>
            </a:extLst>
          </p:cNvPr>
          <p:cNvSpPr/>
          <p:nvPr/>
        </p:nvSpPr>
        <p:spPr>
          <a:xfrm>
            <a:off x="5447368" y="3438293"/>
            <a:ext cx="1737360" cy="839637"/>
          </a:xfrm>
          <a:prstGeom prst="wedgeRectCallout">
            <a:avLst>
              <a:gd name="adj1" fmla="val 124046"/>
              <a:gd name="adj2" fmla="val -2154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similar a la lista bidireccional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2769DD3-92AE-F1DC-41E7-F1F876CCC0EE}"/>
              </a:ext>
            </a:extLst>
          </p:cNvPr>
          <p:cNvSpPr txBox="1">
            <a:spLocks/>
          </p:cNvSpPr>
          <p:nvPr/>
        </p:nvSpPr>
        <p:spPr>
          <a:xfrm>
            <a:off x="8921365" y="2524991"/>
            <a:ext cx="2956608" cy="310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left;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right;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*Root;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EF03E3-1D34-069C-6339-FAAEDC769230}"/>
              </a:ext>
            </a:extLst>
          </p:cNvPr>
          <p:cNvGrpSpPr/>
          <p:nvPr/>
        </p:nvGrpSpPr>
        <p:grpSpPr>
          <a:xfrm>
            <a:off x="7588086" y="1562783"/>
            <a:ext cx="2088789" cy="464341"/>
            <a:chOff x="7588086" y="1562783"/>
            <a:chExt cx="2088789" cy="4643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08EEC5-35DC-100C-7627-3D22A3535BF9}"/>
                </a:ext>
              </a:extLst>
            </p:cNvPr>
            <p:cNvGrpSpPr/>
            <p:nvPr/>
          </p:nvGrpSpPr>
          <p:grpSpPr>
            <a:xfrm>
              <a:off x="8139390" y="1562783"/>
              <a:ext cx="1011929" cy="464341"/>
              <a:chOff x="7311442" y="1528462"/>
              <a:chExt cx="2372935" cy="123027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70BC35-5BF7-D2DB-E209-0D68E1A8C845}"/>
                  </a:ext>
                </a:extLst>
              </p:cNvPr>
              <p:cNvSpPr/>
              <p:nvPr/>
            </p:nvSpPr>
            <p:spPr>
              <a:xfrm>
                <a:off x="7314557" y="1528464"/>
                <a:ext cx="1623327" cy="1227181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A240E1-BBA0-ECED-8DDF-2D5CAD3274C5}"/>
                  </a:ext>
                </a:extLst>
              </p:cNvPr>
              <p:cNvSpPr/>
              <p:nvPr/>
            </p:nvSpPr>
            <p:spPr>
              <a:xfrm>
                <a:off x="8937884" y="1528462"/>
                <a:ext cx="746493" cy="122718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28544E-871F-6564-2048-770A3FAC9FE2}"/>
                  </a:ext>
                </a:extLst>
              </p:cNvPr>
              <p:cNvSpPr/>
              <p:nvPr/>
            </p:nvSpPr>
            <p:spPr>
              <a:xfrm>
                <a:off x="7311442" y="1531555"/>
                <a:ext cx="746493" cy="122718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693A94-E74F-0EE4-26B0-5FB9B09710E3}"/>
                </a:ext>
              </a:extLst>
            </p:cNvPr>
            <p:cNvCxnSpPr/>
            <p:nvPr/>
          </p:nvCxnSpPr>
          <p:spPr>
            <a:xfrm>
              <a:off x="9002505" y="1791761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D148CB-E282-4566-D584-D4CDE1EE0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8086" y="1791761"/>
              <a:ext cx="710473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0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6" grpId="0" animBg="1"/>
      <p:bldP spid="22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CF91C86-BC6D-F341-9B03-40DD7C0E5A32}"/>
              </a:ext>
            </a:extLst>
          </p:cNvPr>
          <p:cNvSpPr/>
          <p:nvPr/>
        </p:nvSpPr>
        <p:spPr>
          <a:xfrm>
            <a:off x="5447368" y="3438293"/>
            <a:ext cx="1737360" cy="839637"/>
          </a:xfrm>
          <a:prstGeom prst="wedgeRectCallout">
            <a:avLst>
              <a:gd name="adj1" fmla="val 124046"/>
              <a:gd name="adj2" fmla="val -2154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similar a la lista bidireccional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2769DD3-92AE-F1DC-41E7-F1F876CCC0EE}"/>
              </a:ext>
            </a:extLst>
          </p:cNvPr>
          <p:cNvSpPr txBox="1">
            <a:spLocks/>
          </p:cNvSpPr>
          <p:nvPr/>
        </p:nvSpPr>
        <p:spPr>
          <a:xfrm>
            <a:off x="8921365" y="2524991"/>
            <a:ext cx="2956608" cy="310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left;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right;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*Root;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93A94-E74F-0EE4-26B0-5FB9B09710E3}"/>
              </a:ext>
            </a:extLst>
          </p:cNvPr>
          <p:cNvCxnSpPr/>
          <p:nvPr/>
        </p:nvCxnSpPr>
        <p:spPr>
          <a:xfrm>
            <a:off x="9002505" y="179176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588086" y="179176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93A94-E74F-0EE4-26B0-5FB9B09710E3}"/>
              </a:ext>
            </a:extLst>
          </p:cNvPr>
          <p:cNvCxnSpPr/>
          <p:nvPr/>
        </p:nvCxnSpPr>
        <p:spPr>
          <a:xfrm>
            <a:off x="9002505" y="179176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588086" y="179176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8674-682B-CDF6-9B53-78DB4F350C51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38A446-F5BB-462A-C1D6-5C1EAE1C60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05DD182-5DA2-68CF-ED06-09449E2CC5F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31DD2-B5A7-CC1C-AE69-A4AC3EB7BB22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7D3157-6D4D-0B13-61FB-B8A4BA4984B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6F86922-021F-8A39-E0FF-C2AED2E1DC5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0897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914909" y="2464883"/>
            <a:ext cx="379244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8674-682B-CDF6-9B53-78DB4F350C51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38A446-F5BB-462A-C1D6-5C1EAE1C60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05DD182-5DA2-68CF-ED06-09449E2CC5F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31DD2-B5A7-CC1C-AE69-A4AC3EB7BB22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7D3157-6D4D-0B13-61FB-B8A4BA4984B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6F86922-021F-8A39-E0FF-C2AED2E1DC5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3331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D7437-1A43-84EB-6B51-5A8C5BFC1977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FC451E-B0A6-9B77-25D9-F5C9C25E83B2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A3A1B45-F1A3-407B-4DA2-033A1BE30E1B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6D79F-701E-66F2-276C-668A61364DEE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7A7E87-0F97-1698-A0AA-E9B69708BD20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6A2CE61-2473-B225-B51E-C699CFF63148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635035" y="1791761"/>
            <a:ext cx="663524" cy="501059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85E6A-25C8-1463-DF97-45B8E79F9EBE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24CBB5-A89F-2716-CC3A-63865D9D25A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3BB714C-783A-51F0-914E-CC7261BF436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D877CF-5B92-8646-04EF-B56929567579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61364D-F612-23EA-E398-2808702B1A8D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72B4784-9B2D-44F7-5765-5AAD1A1115D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937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635035" y="1791761"/>
            <a:ext cx="663524" cy="501059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85E6A-25C8-1463-DF97-45B8E79F9EBE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24CBB5-A89F-2716-CC3A-63865D9D25A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3BB714C-783A-51F0-914E-CC7261BF436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566916-974C-57A6-D7B3-6278C43A76D0}"/>
              </a:ext>
            </a:extLst>
          </p:cNvPr>
          <p:cNvGrpSpPr/>
          <p:nvPr/>
        </p:nvGrpSpPr>
        <p:grpSpPr>
          <a:xfrm>
            <a:off x="7008115" y="2521798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81C50B-675F-B26F-D0EC-3C41F04AC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78A09B9-C815-F951-C2AF-58D85AC8A72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FF6FCD-AEB6-BCEE-B97D-299C888E3FB0}"/>
              </a:ext>
            </a:extLst>
          </p:cNvPr>
          <p:cNvGrpSpPr/>
          <p:nvPr/>
        </p:nvGrpSpPr>
        <p:grpSpPr>
          <a:xfrm>
            <a:off x="7723523" y="2520632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E59C93-0A69-5CC1-04E0-AC9439B8AA32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000C894-FF34-3735-3E34-FB796CF6881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7245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0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r>
              <a:rPr lang="es-MX" sz="2000" dirty="0"/>
              <a:t>Funcionan con el mismo tipo de datos.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54818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20A02C-EB81-39AF-F032-2B0B3BD577AB}"/>
              </a:ext>
            </a:extLst>
          </p:cNvPr>
          <p:cNvCxnSpPr>
            <a:cxnSpLocks/>
          </p:cNvCxnSpPr>
          <p:nvPr/>
        </p:nvCxnSpPr>
        <p:spPr>
          <a:xfrm>
            <a:off x="7998958" y="2520632"/>
            <a:ext cx="728711" cy="71771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20A02C-EB81-39AF-F032-2B0B3BD577AB}"/>
              </a:ext>
            </a:extLst>
          </p:cNvPr>
          <p:cNvCxnSpPr>
            <a:cxnSpLocks/>
          </p:cNvCxnSpPr>
          <p:nvPr/>
        </p:nvCxnSpPr>
        <p:spPr>
          <a:xfrm>
            <a:off x="7998958" y="2520632"/>
            <a:ext cx="728711" cy="71771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136ED-27A6-DF97-C8E7-F364A0B0DD11}"/>
              </a:ext>
            </a:extLst>
          </p:cNvPr>
          <p:cNvGrpSpPr/>
          <p:nvPr/>
        </p:nvGrpSpPr>
        <p:grpSpPr>
          <a:xfrm>
            <a:off x="8792413" y="3468499"/>
            <a:ext cx="562728" cy="794430"/>
            <a:chOff x="9658990" y="3429000"/>
            <a:chExt cx="562728" cy="79443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573BFB-3527-0CCB-326B-0FF345FB7C13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6EC9DF2-D353-693F-F6C2-03B58B907CE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95EBAB-22BA-1ACA-AEB8-EA6F630791F9}"/>
              </a:ext>
            </a:extLst>
          </p:cNvPr>
          <p:cNvGrpSpPr/>
          <p:nvPr/>
        </p:nvGrpSpPr>
        <p:grpSpPr>
          <a:xfrm>
            <a:off x="8083267" y="3469665"/>
            <a:ext cx="562728" cy="794430"/>
            <a:chOff x="9658990" y="3429000"/>
            <a:chExt cx="562728" cy="79443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7486BC-A604-2492-7C96-697FE29F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42EB06A-B2BD-8A81-DCF4-0D93FEF3D1C5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6748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159282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03662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947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289180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129191-8364-E8DC-425A-9F0BD8037820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4F6C0-928E-7A80-1D5E-BC24C3319A99}"/>
              </a:ext>
            </a:extLst>
          </p:cNvPr>
          <p:cNvCxnSpPr>
            <a:cxnSpLocks/>
            <a:stCxn id="2" idx="6"/>
            <a:endCxn id="4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15B09A-4577-8CFC-CBFB-B76BCBAF0EFF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E5BC79C8-3E1D-DBDB-9943-7E724468D870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65E19E27-84BB-4481-68A2-6D9A9D7B16C9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D32D5-F4BC-9FA8-AEB2-143AE78BD1B6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6CC3E17A-1029-9578-A661-02E57A0FC105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501728-4C49-414F-66A5-545233B8B8A6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9B577120-784F-DFFC-0F60-0822E658A682}"/>
                </a:ext>
              </a:extLst>
            </p:cNvPr>
            <p:cNvCxnSpPr>
              <a:endCxn id="13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1C9AA7F9-3DD0-33D9-CC9B-455F7F3F37EE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642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563499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A837B0-734A-4040-171F-15D63C15228C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89497-101F-8E58-FF1B-33EF788D63E1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B0F5A7F-340E-CA43-9988-A72C2CC9D3E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FFC50D-7CF4-E585-9543-DC370EC39795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A18FA6-CB46-DB1A-F5B3-8A8199F7FAF8}"/>
              </a:ext>
            </a:extLst>
          </p:cNvPr>
          <p:cNvCxnSpPr>
            <a:cxnSpLocks/>
            <a:stCxn id="14" idx="6"/>
            <a:endCxn id="15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2859ED-D25F-ACEE-A9B8-6229FB69D867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2" name="Flowchart: Decision 21">
              <a:extLst>
                <a:ext uri="{FF2B5EF4-FFF2-40B4-BE49-F238E27FC236}">
                  <a16:creationId xmlns:a16="http://schemas.microsoft.com/office/drawing/2014/main" id="{B1EBE308-7F0A-B9E7-EEC0-658918ED20A9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56D1908D-15E6-A565-6CB0-88E4F2A99338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A9AA94-B39D-4A9A-3C45-7448243586E0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25" name="Arrow: Left 24">
              <a:extLst>
                <a:ext uri="{FF2B5EF4-FFF2-40B4-BE49-F238E27FC236}">
                  <a16:creationId xmlns:a16="http://schemas.microsoft.com/office/drawing/2014/main" id="{1C56C3D9-34DB-3D55-3077-FD65DDA6EE20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3478B3-248E-0E20-22C3-C2C043AF19A8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4E12DA5F-C8FA-6C9F-D48D-30C1E7FB0CF9}"/>
                </a:ext>
              </a:extLst>
            </p:cNvPr>
            <p:cNvCxnSpPr>
              <a:endCxn id="23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48B3E33-3908-7705-426E-3CABF6B11586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489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80297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A67463-CD25-00C4-9930-1703424E3016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59F52-F285-872E-A2F2-C45A325FEADD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4AC1A6-DFA4-F939-B8E1-A977FA5CC0FA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D34780-A784-81F9-55A7-CB5B9285C450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993F1A-20D6-93B4-179A-F84FEAF3FC8D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5CA91-185A-46D9-82CF-E32F1F005C7F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9397C4-0EAD-2F3D-E12B-67F7444DE472}"/>
              </a:ext>
            </a:extLst>
          </p:cNvPr>
          <p:cNvCxnSpPr>
            <a:cxnSpLocks/>
            <a:stCxn id="14" idx="6"/>
            <a:endCxn id="15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2F0838-23CC-A378-69A7-28F315947DC4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3" name="Flowchart: Decision 22">
              <a:extLst>
                <a:ext uri="{FF2B5EF4-FFF2-40B4-BE49-F238E27FC236}">
                  <a16:creationId xmlns:a16="http://schemas.microsoft.com/office/drawing/2014/main" id="{55718978-1C25-7F99-60B1-1BB2D8B1A5A3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7CD210F5-AEC1-86A5-9E56-D26D35B76688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70860B-D4A4-658D-15A1-40E2706A33DF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6F0CA14-9EFC-39CE-0EDC-57C9F5666842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A7F0E2-62A9-A77D-D4B3-8AB6559A65F2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78A07E3-A063-C170-EA88-BF07AB9938FF}"/>
                </a:ext>
              </a:extLst>
            </p:cNvPr>
            <p:cNvCxnSpPr>
              <a:endCxn id="24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DC3A09B-CE1B-6F45-2FB9-510B6C8BBC8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77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105116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5A27B2-6FE7-26D6-D2F3-BC0CAA282E62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354D1-FE66-845D-4DB9-3AD596E0E9F9}"/>
              </a:ext>
            </a:extLst>
          </p:cNvPr>
          <p:cNvCxnSpPr>
            <a:cxnSpLocks/>
            <a:stCxn id="14" idx="6"/>
            <a:endCxn id="11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E6CAC27-F04F-30D7-DB60-A8022F4ED761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38E435-DF62-D4C6-9C92-28EB81CE40C3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8807F5-C323-28E4-894A-2EA636E5B3FD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46712-50BA-9CA9-58E1-1CEC6958B968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B431B9F-CE72-E592-2E91-80F8EEAA28E2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59DA60-5226-1C39-5029-CD6D91914DAA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89128-33A8-C2B6-7AD1-293CD0D0745D}"/>
              </a:ext>
            </a:extLst>
          </p:cNvPr>
          <p:cNvCxnSpPr>
            <a:cxnSpLocks/>
            <a:stCxn id="18" idx="6"/>
            <a:endCxn id="21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30DFDB-C1A8-C3F4-E9E8-45AB038F6143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7" name="Flowchart: Decision 26">
              <a:extLst>
                <a:ext uri="{FF2B5EF4-FFF2-40B4-BE49-F238E27FC236}">
                  <a16:creationId xmlns:a16="http://schemas.microsoft.com/office/drawing/2014/main" id="{902B25F1-5899-80EE-9442-CB3A173F6996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AFAAC280-E555-29C6-200F-651F65478A8B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AADA3A-0FF3-9C35-65C3-6AC16AF82218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8DF4C0EE-6BEE-5D3C-0DE7-0A216B5B89AB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F94B3-8E2F-B361-4387-3B07F87CCFE4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D1E88A8-CA11-8EB4-D9A8-063108B0B0DD}"/>
                </a:ext>
              </a:extLst>
            </p:cNvPr>
            <p:cNvCxnSpPr>
              <a:endCxn id="28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6A9C35E9-FA57-6621-C1D9-11432474797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015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6618505" y="148760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373488-0769-BEE5-442B-F281E58BF281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9" name="Flowchart: Decision 28">
              <a:extLst>
                <a:ext uri="{FF2B5EF4-FFF2-40B4-BE49-F238E27FC236}">
                  <a16:creationId xmlns:a16="http://schemas.microsoft.com/office/drawing/2014/main" id="{B69367F3-6B12-8037-CC7E-ED18B11B8A5A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9FC7DD87-6078-65C6-DE44-B0D35FBB0231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369860-651F-4729-48DB-0B0B5D33D201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F3ED4E42-0884-253F-235D-B428D271D57B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3FB68-99FB-A85E-6517-8A401EBA2B1A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02B3509-DF80-D721-2925-3BDF17A4348A}"/>
                </a:ext>
              </a:extLst>
            </p:cNvPr>
            <p:cNvCxnSpPr>
              <a:endCxn id="30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90EB698-EEBA-B671-F02F-3293D80AC69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6718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6875406" y="148760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8732B5F-313D-8CE6-AD7D-081ABA8226D3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2B69EB89-D47F-C74A-15E2-6A578FC61993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E0E041D7-2AD9-045A-2964-91BAE62412EA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7995F5-8DBE-935B-FB7D-A5E279EDBD45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77292292-F205-E46E-5320-450D774518AC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C3F4B7-E93B-8A44-AC4C-C5843EB75827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5557358-568D-08B9-7D9A-AADA698E123C}"/>
                </a:ext>
              </a:extLst>
            </p:cNvPr>
            <p:cNvCxnSpPr>
              <a:endCxn id="5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20E6475-F75D-2911-35EC-4647B497A82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34A77B1-9BA9-5DA3-BB79-548F2F58A397}"/>
              </a:ext>
            </a:extLst>
          </p:cNvPr>
          <p:cNvSpPr/>
          <p:nvPr/>
        </p:nvSpPr>
        <p:spPr>
          <a:xfrm>
            <a:off x="9942997" y="4785806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97462-37DA-D2FF-3037-1E0A535298F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0148218" y="4210016"/>
            <a:ext cx="366815" cy="57579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Push(int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6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34A77B1-9BA9-5DA3-BB79-548F2F58A397}"/>
              </a:ext>
            </a:extLst>
          </p:cNvPr>
          <p:cNvSpPr/>
          <p:nvPr/>
        </p:nvSpPr>
        <p:spPr>
          <a:xfrm>
            <a:off x="9942997" y="4785806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97462-37DA-D2FF-3037-1E0A535298F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0148218" y="4210016"/>
            <a:ext cx="366815" cy="57579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22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CEA17F-4EC4-6A05-797B-3F5541E6A849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251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84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67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389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63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85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78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BF634E-2390-040F-60B8-213A84C56E3B}"/>
              </a:ext>
            </a:extLst>
          </p:cNvPr>
          <p:cNvCxnSpPr>
            <a:cxnSpLocks/>
          </p:cNvCxnSpPr>
          <p:nvPr/>
        </p:nvCxnSpPr>
        <p:spPr>
          <a:xfrm flipH="1">
            <a:off x="9740537" y="2599509"/>
            <a:ext cx="526869" cy="8273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65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BF634E-2390-040F-60B8-213A84C56E3B}"/>
              </a:ext>
            </a:extLst>
          </p:cNvPr>
          <p:cNvCxnSpPr>
            <a:cxnSpLocks/>
          </p:cNvCxnSpPr>
          <p:nvPr/>
        </p:nvCxnSpPr>
        <p:spPr>
          <a:xfrm flipH="1">
            <a:off x="9740537" y="2599509"/>
            <a:ext cx="526869" cy="8273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D97A8-7D49-F245-3E9E-DF380AD0AFAA}"/>
              </a:ext>
            </a:extLst>
          </p:cNvPr>
          <p:cNvCxnSpPr>
            <a:cxnSpLocks/>
          </p:cNvCxnSpPr>
          <p:nvPr/>
        </p:nvCxnSpPr>
        <p:spPr>
          <a:xfrm flipH="1">
            <a:off x="9488893" y="3426823"/>
            <a:ext cx="281753" cy="2073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4C967-909C-039A-57B5-544139B03948}"/>
              </a:ext>
            </a:extLst>
          </p:cNvPr>
          <p:cNvCxnSpPr>
            <a:cxnSpLocks/>
          </p:cNvCxnSpPr>
          <p:nvPr/>
        </p:nvCxnSpPr>
        <p:spPr>
          <a:xfrm flipV="1">
            <a:off x="9526909" y="3557451"/>
            <a:ext cx="352965" cy="7676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060BB-F45A-1763-F556-78E79098A457}"/>
              </a:ext>
            </a:extLst>
          </p:cNvPr>
          <p:cNvCxnSpPr>
            <a:cxnSpLocks/>
          </p:cNvCxnSpPr>
          <p:nvPr/>
        </p:nvCxnSpPr>
        <p:spPr>
          <a:xfrm>
            <a:off x="9888583" y="3535680"/>
            <a:ext cx="731520" cy="56605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B26EDF-473E-7F7F-435A-20F3927AA31B}"/>
              </a:ext>
            </a:extLst>
          </p:cNvPr>
          <p:cNvCxnSpPr>
            <a:cxnSpLocks/>
          </p:cNvCxnSpPr>
          <p:nvPr/>
        </p:nvCxnSpPr>
        <p:spPr>
          <a:xfrm flipH="1">
            <a:off x="10019211" y="4023360"/>
            <a:ext cx="496389" cy="9492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FDE88D-00F2-E593-0099-D05B9F151FD7}"/>
              </a:ext>
            </a:extLst>
          </p:cNvPr>
          <p:cNvCxnSpPr>
            <a:cxnSpLocks/>
          </p:cNvCxnSpPr>
          <p:nvPr/>
        </p:nvCxnSpPr>
        <p:spPr>
          <a:xfrm flipH="1">
            <a:off x="9605554" y="4933406"/>
            <a:ext cx="404949" cy="24384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EF8DB7-E237-67AD-0331-D9C5C0ADEF43}"/>
              </a:ext>
            </a:extLst>
          </p:cNvPr>
          <p:cNvCxnSpPr>
            <a:cxnSpLocks/>
          </p:cNvCxnSpPr>
          <p:nvPr/>
        </p:nvCxnSpPr>
        <p:spPr>
          <a:xfrm flipV="1">
            <a:off x="9650815" y="5077097"/>
            <a:ext cx="573048" cy="10826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8A217F-2A7A-1DF3-8B77-61D846A250ED}"/>
              </a:ext>
            </a:extLst>
          </p:cNvPr>
          <p:cNvCxnSpPr>
            <a:cxnSpLocks/>
          </p:cNvCxnSpPr>
          <p:nvPr/>
        </p:nvCxnSpPr>
        <p:spPr>
          <a:xfrm>
            <a:off x="10241280" y="5081451"/>
            <a:ext cx="518160" cy="12088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2DEFBC-CC03-E008-61E5-CCF8B613D23F}"/>
              </a:ext>
            </a:extLst>
          </p:cNvPr>
          <p:cNvCxnSpPr>
            <a:cxnSpLocks/>
          </p:cNvCxnSpPr>
          <p:nvPr/>
        </p:nvCxnSpPr>
        <p:spPr>
          <a:xfrm flipV="1">
            <a:off x="10715892" y="4223657"/>
            <a:ext cx="121925" cy="97259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50E8C-9192-4777-D64F-E06B738E347C}"/>
              </a:ext>
            </a:extLst>
          </p:cNvPr>
          <p:cNvCxnSpPr>
            <a:cxnSpLocks/>
          </p:cNvCxnSpPr>
          <p:nvPr/>
        </p:nvCxnSpPr>
        <p:spPr>
          <a:xfrm flipH="1" flipV="1">
            <a:off x="10519954" y="2743200"/>
            <a:ext cx="304800" cy="144997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CB0AE5-AA78-1173-0FBA-853B76DFAC6A}"/>
              </a:ext>
            </a:extLst>
          </p:cNvPr>
          <p:cNvCxnSpPr>
            <a:cxnSpLocks/>
          </p:cNvCxnSpPr>
          <p:nvPr/>
        </p:nvCxnSpPr>
        <p:spPr>
          <a:xfrm>
            <a:off x="10550434" y="2677886"/>
            <a:ext cx="296092" cy="22206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33CF3-7057-1AC8-B059-EDD04E35B0B5}"/>
              </a:ext>
            </a:extLst>
          </p:cNvPr>
          <p:cNvCxnSpPr>
            <a:cxnSpLocks/>
          </p:cNvCxnSpPr>
          <p:nvPr/>
        </p:nvCxnSpPr>
        <p:spPr>
          <a:xfrm flipH="1" flipV="1">
            <a:off x="9545166" y="1650412"/>
            <a:ext cx="1292651" cy="12011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6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50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51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79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166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05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545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65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0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39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4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71655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95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13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7F4F8E-5897-8C6F-3035-B1A7D64DDD33}"/>
              </a:ext>
            </a:extLst>
          </p:cNvPr>
          <p:cNvCxnSpPr>
            <a:cxnSpLocks/>
          </p:cNvCxnSpPr>
          <p:nvPr/>
        </p:nvCxnSpPr>
        <p:spPr>
          <a:xfrm flipV="1">
            <a:off x="9441558" y="5288991"/>
            <a:ext cx="1322236" cy="612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2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7F4F8E-5897-8C6F-3035-B1A7D64DDD33}"/>
              </a:ext>
            </a:extLst>
          </p:cNvPr>
          <p:cNvCxnSpPr>
            <a:cxnSpLocks/>
          </p:cNvCxnSpPr>
          <p:nvPr/>
        </p:nvCxnSpPr>
        <p:spPr>
          <a:xfrm flipV="1">
            <a:off x="9441558" y="5288991"/>
            <a:ext cx="1322236" cy="612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42A85F-BC38-7D74-2F4D-DF62F3EF618E}"/>
              </a:ext>
            </a:extLst>
          </p:cNvPr>
          <p:cNvCxnSpPr>
            <a:cxnSpLocks/>
          </p:cNvCxnSpPr>
          <p:nvPr/>
        </p:nvCxnSpPr>
        <p:spPr>
          <a:xfrm flipH="1" flipV="1">
            <a:off x="9540240" y="1690688"/>
            <a:ext cx="1223554" cy="35983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21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7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2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91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071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934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B25648-97A5-99B3-F70C-49EF9BAE0E4A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1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710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02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840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07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381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0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620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3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8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90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77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B8B25E-145A-4EAB-BDE8-BE4336154FAB}"/>
</file>

<file path=customXml/itemProps3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13245</TotalTime>
  <Words>2648</Words>
  <Application>Microsoft Office PowerPoint</Application>
  <PresentationFormat>Widescreen</PresentationFormat>
  <Paragraphs>840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Consolas</vt:lpstr>
      <vt:lpstr>iCiel Gotham Medium</vt:lpstr>
      <vt:lpstr>Tema de Office</vt:lpstr>
      <vt:lpstr>Lenguaje C avanzado</vt:lpstr>
      <vt:lpstr>Estructuras de datos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Practica (45 minutos)</vt:lpstr>
      <vt:lpstr>Listas enlazadas (linked lists)</vt:lpstr>
      <vt:lpstr>Listas enlazadas (linked lists)</vt:lpstr>
      <vt:lpstr>Listas enlazadas (linked lists)</vt:lpstr>
      <vt:lpstr>Pero ¿y en código?</vt:lpstr>
      <vt:lpstr>Pero ¿y en código?</vt:lpstr>
      <vt:lpstr>Pero ¿y en código?</vt:lpstr>
      <vt:lpstr>Pero ¿y en código?</vt:lpstr>
      <vt:lpstr>Pero ¿y en código?</vt:lpstr>
      <vt:lpstr>Pero ¿y en código?</vt:lpstr>
      <vt:lpstr>Practica (45 minutos)</vt:lpstr>
      <vt:lpstr>Practica (45 minutos)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Practica (45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158</cp:revision>
  <dcterms:created xsi:type="dcterms:W3CDTF">2023-06-13T23:37:32Z</dcterms:created>
  <dcterms:modified xsi:type="dcterms:W3CDTF">2023-07-20T20:58:26Z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